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9a9c497875fa44ab" Type="http://schemas.microsoft.com/office/2006/relationships/txt" Target="udata/data.dat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sldIdLst>
    <p:sldId id="256" r:id="rId2"/>
    <p:sldId id="257" r:id="rId3"/>
    <p:sldId id="258" r:id="rId4"/>
    <p:sldId id="260" r:id="rId5"/>
    <p:sldId id="261" r:id="rId6"/>
    <p:sldId id="273" r:id="rId7"/>
    <p:sldId id="272" r:id="rId8"/>
    <p:sldId id="271" r:id="rId9"/>
    <p:sldId id="270" r:id="rId10"/>
    <p:sldId id="269" r:id="rId11"/>
    <p:sldId id="268" r:id="rId12"/>
    <p:sldId id="267" r:id="rId13"/>
    <p:sldId id="266" r:id="rId14"/>
    <p:sldId id="274" r:id="rId15"/>
    <p:sldId id="265" r:id="rId16"/>
    <p:sldId id="264" r:id="rId17"/>
    <p:sldId id="263" r:id="rId18"/>
    <p:sldId id="259" r:id="rId19"/>
  </p:sldIdLst>
  <p:sldSz cx="50399950" cy="15119350"/>
  <p:notesSz cx="6858000" cy="9144000"/>
  <p:defaultTextStyle>
    <a:defPPr>
      <a:defRPr lang="zh-CN"/>
    </a:defPPr>
    <a:lvl1pPr marL="0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1pPr>
    <a:lvl2pPr marL="1572144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2pPr>
    <a:lvl3pPr marL="3144284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3pPr>
    <a:lvl4pPr marL="4716426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4pPr>
    <a:lvl5pPr marL="6288568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5pPr>
    <a:lvl6pPr marL="7860710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6pPr>
    <a:lvl7pPr marL="9432851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7pPr>
    <a:lvl8pPr marL="11004995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8pPr>
    <a:lvl9pPr marL="12577135" algn="l" defTabSz="3144284" rtl="0" eaLnBrk="1" latinLnBrk="0" hangingPunct="1">
      <a:defRPr sz="61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5"/>
  </p:normalViewPr>
  <p:slideViewPr>
    <p:cSldViewPr snapToGrid="0" snapToObjects="1">
      <p:cViewPr varScale="1">
        <p:scale>
          <a:sx n="20" d="100"/>
          <a:sy n="20" d="100"/>
        </p:scale>
        <p:origin x="53" y="10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2474395"/>
            <a:ext cx="37799963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7941160"/>
            <a:ext cx="37799963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804966"/>
            <a:ext cx="10867489" cy="128129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804966"/>
            <a:ext cx="31972468" cy="128129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040079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3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040079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040079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3769340"/>
            <a:ext cx="4346995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10118067"/>
            <a:ext cx="4346995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4024827"/>
            <a:ext cx="21419979" cy="959308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4024827"/>
            <a:ext cx="21419979" cy="959308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804967"/>
            <a:ext cx="43469957" cy="29223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3706342"/>
            <a:ext cx="21321539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5522763"/>
            <a:ext cx="21321539" cy="81231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3706342"/>
            <a:ext cx="21426543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5522763"/>
            <a:ext cx="21426543" cy="81231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0400797" cy="15119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007957"/>
            <a:ext cx="16255294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2176908"/>
            <a:ext cx="25514975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4535805"/>
            <a:ext cx="16255294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007957"/>
            <a:ext cx="16255294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2176908"/>
            <a:ext cx="25514975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4535805"/>
            <a:ext cx="16255294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804967"/>
            <a:ext cx="4346995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4024827"/>
            <a:ext cx="4346995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14013399"/>
            <a:ext cx="1133998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0D9F-3D78-0641-9C03-FAAADE338CC2}" type="datetimeFigureOut">
              <a:rPr kumimoji="1" lang="zh-CN" altLang="en-US" smtClean="0"/>
              <a:t>2018/6/1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14013399"/>
            <a:ext cx="1700998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14013399"/>
            <a:ext cx="11339989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B344-294B-6C44-BB69-0D26C288E6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9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txStyles>
    <p:titleStyle>
      <a:lvl1pPr algn="l" defTabSz="2015886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081326" y="4053478"/>
            <a:ext cx="3305713" cy="256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100" b="1" dirty="0" smtClean="0">
                <a:solidFill>
                  <a:schemeClr val="bg1"/>
                </a:solidFill>
                <a:latin typeface="FZYouHei 513B" charset="-122"/>
                <a:ea typeface="FZYouHei 513B" charset="-122"/>
                <a:cs typeface="FZYouHei 513B" charset="-122"/>
              </a:rPr>
              <a:t>DOG</a:t>
            </a:r>
            <a:endParaRPr kumimoji="1" lang="zh-CN" altLang="en-US" sz="16100" b="1" dirty="0">
              <a:solidFill>
                <a:schemeClr val="bg1"/>
              </a:solidFill>
              <a:latin typeface="FZYouHei 513B" charset="-122"/>
              <a:ea typeface="FZYouHei 513B" charset="-122"/>
              <a:cs typeface="FZYouHei 513B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95679" y="8432081"/>
            <a:ext cx="8477001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9240" dirty="0">
                <a:solidFill>
                  <a:schemeClr val="bg1"/>
                </a:solidFill>
                <a:latin typeface="FZYouHei 509R" charset="-122"/>
                <a:ea typeface="FZYouHei 509R" charset="-122"/>
                <a:cs typeface="FZYouHei 509R" charset="-122"/>
              </a:rPr>
              <a:t>主讲人</a:t>
            </a:r>
            <a:r>
              <a:rPr kumimoji="1" lang="zh-CN" altLang="en-US" sz="9240" dirty="0" smtClean="0">
                <a:solidFill>
                  <a:schemeClr val="bg1"/>
                </a:solidFill>
                <a:latin typeface="FZYouHei 509R" charset="-122"/>
                <a:ea typeface="FZYouHei 509R" charset="-122"/>
                <a:cs typeface="FZYouHei 509R" charset="-122"/>
              </a:rPr>
              <a:t>：花志祥</a:t>
            </a:r>
            <a:endParaRPr kumimoji="1" lang="zh-CN" altLang="en-US" sz="9240" dirty="0">
              <a:solidFill>
                <a:schemeClr val="bg1"/>
              </a:solidFill>
              <a:latin typeface="FZYouHei 509R" charset="-122"/>
              <a:ea typeface="FZYouHei 509R" charset="-122"/>
              <a:cs typeface="FZYouHei 509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2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0" y="0"/>
            <a:ext cx="27391220" cy="151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024" y="0"/>
            <a:ext cx="27406395" cy="151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529" y="0"/>
            <a:ext cx="27394892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529" y="0"/>
            <a:ext cx="27394891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530" y="0"/>
            <a:ext cx="27394889" cy="1511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20" y="0"/>
            <a:ext cx="34583037" cy="97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896" y="80127"/>
            <a:ext cx="19886203" cy="1503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4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032" y="-1"/>
            <a:ext cx="15777883" cy="151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85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0" y="506602"/>
            <a:ext cx="25403143" cy="144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-186372"/>
            <a:ext cx="27051000" cy="153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4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00" y="31639"/>
            <a:ext cx="20509059" cy="150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246" y="77667"/>
            <a:ext cx="29457353" cy="1504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993" y="1"/>
            <a:ext cx="34521321" cy="147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0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0"/>
            <a:ext cx="34356298" cy="129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0"/>
            <a:ext cx="34432503" cy="129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410" y="0"/>
            <a:ext cx="34551051" cy="94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</TotalTime>
  <Words>6</Words>
  <Application>Microsoft Office PowerPoint</Application>
  <PresentationFormat>自定义</PresentationFormat>
  <Paragraphs>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FZYouHei 509R</vt:lpstr>
      <vt:lpstr>FZYouHei 513B</vt:lpstr>
      <vt:lpstr>等线</vt:lpstr>
      <vt:lpstr>等线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乔 培珺</dc:creator>
  <cp:lastModifiedBy>huazhixiang</cp:lastModifiedBy>
  <cp:revision>13</cp:revision>
  <dcterms:created xsi:type="dcterms:W3CDTF">2018-05-28T08:35:46Z</dcterms:created>
  <dcterms:modified xsi:type="dcterms:W3CDTF">2018-06-01T10:16:41Z</dcterms:modified>
</cp:coreProperties>
</file>